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08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90" d="100"/>
          <a:sy n="90" d="100"/>
        </p:scale>
        <p:origin x="558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037566" y="1088741"/>
            <a:ext cx="7875874" cy="27013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スプレー缶はごみ箱に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捨てないでください！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765F2AD-5F82-A983-B88C-9A4846F8442D}"/>
              </a:ext>
            </a:extLst>
          </p:cNvPr>
          <p:cNvSpPr txBox="1"/>
          <p:nvPr/>
        </p:nvSpPr>
        <p:spPr>
          <a:xfrm>
            <a:off x="1066786" y="4058626"/>
            <a:ext cx="784665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担当者が回収するまでそのまま置いておく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</a:t>
            </a:r>
            <a:r>
              <a:rPr lang="en-US" altLang="ja-JP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3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に入れる</a:t>
            </a:r>
            <a:br>
              <a:rPr lang="en-US" altLang="ja-JP" sz="30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9922B9D-5592-114B-C52F-39C4B25C4B6D}"/>
              </a:ext>
            </a:extLst>
          </p:cNvPr>
          <p:cNvGrpSpPr/>
          <p:nvPr/>
        </p:nvGrpSpPr>
        <p:grpSpPr>
          <a:xfrm>
            <a:off x="341803" y="361507"/>
            <a:ext cx="9222394" cy="6172838"/>
            <a:chOff x="937946" y="1088741"/>
            <a:chExt cx="8035899" cy="474114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509B15B-8C7B-BF2A-4C75-27B26CD7327E}"/>
                </a:ext>
              </a:extLst>
            </p:cNvPr>
            <p:cNvSpPr txBox="1"/>
            <p:nvPr/>
          </p:nvSpPr>
          <p:spPr>
            <a:xfrm>
              <a:off x="1037566" y="1088741"/>
              <a:ext cx="7875874" cy="270131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スプレー缶はごみ箱に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捨てないでください！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A2324DC-39D6-ED99-99D3-D48BB454CA10}"/>
                </a:ext>
              </a:extLst>
            </p:cNvPr>
            <p:cNvSpPr txBox="1"/>
            <p:nvPr/>
          </p:nvSpPr>
          <p:spPr>
            <a:xfrm>
              <a:off x="937946" y="4104217"/>
              <a:ext cx="8035899" cy="172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担当者が回収するまでそのまま置いておく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女子トイレ横の産廃室のスプレー缶専用回収</a:t>
              </a:r>
              <a:r>
                <a:rPr lang="en-US" altLang="ja-JP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BOX</a:t>
              </a:r>
              <a:r>
                <a:rPr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に入れる</a:t>
              </a:r>
              <a:br>
                <a:rPr lang="en-US" altLang="ja-JP" sz="3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燃えないゴミ箱には絶対入れないで下さい。</a:t>
              </a:r>
              <a:r>
                <a:rPr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23988D-7FC9-5005-32D1-7AFB24F40515}"/>
              </a:ext>
            </a:extLst>
          </p:cNvPr>
          <p:cNvSpPr/>
          <p:nvPr/>
        </p:nvSpPr>
        <p:spPr>
          <a:xfrm>
            <a:off x="148856" y="149124"/>
            <a:ext cx="3093954" cy="655975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326FB46-1490-AA0C-5F5A-BCE45492D77E}"/>
              </a:ext>
            </a:extLst>
          </p:cNvPr>
          <p:cNvGrpSpPr/>
          <p:nvPr/>
        </p:nvGrpSpPr>
        <p:grpSpPr>
          <a:xfrm>
            <a:off x="362490" y="2115879"/>
            <a:ext cx="2683126" cy="2626242"/>
            <a:chOff x="4535903" y="3682050"/>
            <a:chExt cx="3017520" cy="295354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C08A932-BB20-021F-AE92-B2C0EE0342EC}"/>
                </a:ext>
              </a:extLst>
            </p:cNvPr>
            <p:cNvSpPr/>
            <p:nvPr/>
          </p:nvSpPr>
          <p:spPr bwMode="auto">
            <a:xfrm>
              <a:off x="4665130" y="378475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AE29FC9-E445-F392-0189-DA9F719752E8}"/>
                </a:ext>
              </a:extLst>
            </p:cNvPr>
            <p:cNvGrpSpPr/>
            <p:nvPr/>
          </p:nvGrpSpPr>
          <p:grpSpPr>
            <a:xfrm rot="21057128">
              <a:off x="5028569" y="4691136"/>
              <a:ext cx="2020493" cy="1049450"/>
              <a:chOff x="5013337" y="4469692"/>
              <a:chExt cx="2203877" cy="1144700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1F38F6E-658B-C41D-B78C-D251363C94B8}"/>
                  </a:ext>
                </a:extLst>
              </p:cNvPr>
              <p:cNvGrpSpPr/>
              <p:nvPr/>
            </p:nvGrpSpPr>
            <p:grpSpPr>
              <a:xfrm rot="14400000">
                <a:off x="5706563" y="3853980"/>
                <a:ext cx="817426" cy="2203877"/>
                <a:chOff x="9150487" y="8229485"/>
                <a:chExt cx="817426" cy="2203877"/>
              </a:xfrm>
            </p:grpSpPr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96D4A69B-736D-E811-15AD-CF5325CA67B2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47042CC1-5867-5E39-C64C-58DB7D94F31B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3" name="四角形: 上の 2 つの角を丸める 12">
                    <a:extLst>
                      <a:ext uri="{FF2B5EF4-FFF2-40B4-BE49-F238E27FC236}">
                        <a16:creationId xmlns:a16="http://schemas.microsoft.com/office/drawing/2014/main" id="{5C64F87F-6A2B-4D8B-978C-76F268F84D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四角形: 上の 2 つの角を丸める 13">
                    <a:extLst>
                      <a:ext uri="{FF2B5EF4-FFF2-40B4-BE49-F238E27FC236}">
                        <a16:creationId xmlns:a16="http://schemas.microsoft.com/office/drawing/2014/main" id="{3133199B-8450-9481-20F7-46226BCE0D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5D6113D0-5871-24B0-8B92-C8326C382B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四角形: 角を丸くする 15">
                    <a:extLst>
                      <a:ext uri="{FF2B5EF4-FFF2-40B4-BE49-F238E27FC236}">
                        <a16:creationId xmlns:a16="http://schemas.microsoft.com/office/drawing/2014/main" id="{238E583C-58DA-9929-0B3B-AD1088DAD8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7" name="四角形: 角を丸くする 16">
                    <a:extLst>
                      <a:ext uri="{FF2B5EF4-FFF2-40B4-BE49-F238E27FC236}">
                        <a16:creationId xmlns:a16="http://schemas.microsoft.com/office/drawing/2014/main" id="{CCE434DE-59E2-CC81-8816-22505D871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3C652B7-1135-CC27-5D7D-10CA96C46490}"/>
                  </a:ext>
                </a:extLst>
              </p:cNvPr>
              <p:cNvSpPr txBox="1"/>
              <p:nvPr/>
            </p:nvSpPr>
            <p:spPr>
              <a:xfrm rot="14400000">
                <a:off x="6086686" y="4613738"/>
                <a:ext cx="639351" cy="35125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accent3"/>
                    </a:solidFill>
                    <a:latin typeface="+mj-ea"/>
                    <a:ea typeface="+mj-ea"/>
                  </a:rPr>
                  <a:t>消臭</a:t>
                </a: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84AF6C29-F8BE-2DA2-FD26-84BF1674A5C6}"/>
                  </a:ext>
                </a:extLst>
              </p:cNvPr>
              <p:cNvSpPr/>
              <p:nvPr/>
            </p:nvSpPr>
            <p:spPr bwMode="auto">
              <a:xfrm rot="14400000">
                <a:off x="5050960" y="5403851"/>
                <a:ext cx="213190" cy="207891"/>
              </a:xfrm>
              <a:prstGeom prst="trapezoid">
                <a:avLst>
                  <a:gd name="adj" fmla="val 845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1CFC7BDA-EF5C-E445-CA89-BC73CA9460AC}"/>
                </a:ext>
              </a:extLst>
            </p:cNvPr>
            <p:cNvSpPr/>
            <p:nvPr/>
          </p:nvSpPr>
          <p:spPr bwMode="auto">
            <a:xfrm rot="10800000">
              <a:off x="4828431" y="5991097"/>
              <a:ext cx="1491448" cy="530017"/>
            </a:xfrm>
            <a:prstGeom prst="trapezoid">
              <a:avLst>
                <a:gd name="adj" fmla="val 21406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66FACFD-4EE5-7377-F75D-2368424637D5}"/>
                </a:ext>
              </a:extLst>
            </p:cNvPr>
            <p:cNvSpPr/>
            <p:nvPr/>
          </p:nvSpPr>
          <p:spPr bwMode="auto">
            <a:xfrm>
              <a:off x="4535903" y="368205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8938C99-7571-5CF6-FF5F-5050FAB956AF}"/>
                </a:ext>
              </a:extLst>
            </p:cNvPr>
            <p:cNvSpPr/>
            <p:nvPr/>
          </p:nvSpPr>
          <p:spPr bwMode="auto">
            <a:xfrm>
              <a:off x="6051035" y="3780503"/>
              <a:ext cx="1368341" cy="1086919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664204B-368E-AC27-F718-1FB4B46FF84C}"/>
              </a:ext>
            </a:extLst>
          </p:cNvPr>
          <p:cNvSpPr txBox="1"/>
          <p:nvPr/>
        </p:nvSpPr>
        <p:spPr>
          <a:xfrm>
            <a:off x="3531144" y="413664"/>
            <a:ext cx="6059423" cy="43497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スプレー缶は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ごみ箱に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捨てないで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ください！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8A7E4A1-2CBD-F13A-4978-D415D1C93AEC}"/>
              </a:ext>
            </a:extLst>
          </p:cNvPr>
          <p:cNvSpPr txBox="1"/>
          <p:nvPr/>
        </p:nvSpPr>
        <p:spPr>
          <a:xfrm>
            <a:off x="3430367" y="5009690"/>
            <a:ext cx="63267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担当者が回収するまでそのまま置いておく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に入れる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279400"/>
            <a:ext cx="9315450" cy="62547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0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四角形: 上の 2 つの角を丸める 2">
            <a:extLst>
              <a:ext uri="{FF2B5EF4-FFF2-40B4-BE49-F238E27FC236}">
                <a16:creationId xmlns:a16="http://schemas.microsoft.com/office/drawing/2014/main" id="{4923645E-9151-41F5-AD84-4858D3EC8D64}"/>
              </a:ext>
            </a:extLst>
          </p:cNvPr>
          <p:cNvSpPr/>
          <p:nvPr/>
        </p:nvSpPr>
        <p:spPr>
          <a:xfrm>
            <a:off x="310580" y="249144"/>
            <a:ext cx="9328720" cy="2774812"/>
          </a:xfrm>
          <a:prstGeom prst="round2SameRect">
            <a:avLst>
              <a:gd name="adj1" fmla="val 14442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9873AB-DD04-3F5C-83AF-9BC44E7D59B4}"/>
              </a:ext>
            </a:extLst>
          </p:cNvPr>
          <p:cNvSpPr txBox="1"/>
          <p:nvPr/>
        </p:nvSpPr>
        <p:spPr>
          <a:xfrm>
            <a:off x="3130284" y="574159"/>
            <a:ext cx="6233205" cy="20103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スプレー缶はごみ箱に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捨てないでください！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6E3B71D-37A6-DFF0-C779-B6DF77E54834}"/>
              </a:ext>
            </a:extLst>
          </p:cNvPr>
          <p:cNvGrpSpPr/>
          <p:nvPr/>
        </p:nvGrpSpPr>
        <p:grpSpPr>
          <a:xfrm>
            <a:off x="542510" y="451844"/>
            <a:ext cx="2340260" cy="2290645"/>
            <a:chOff x="4535903" y="3682050"/>
            <a:chExt cx="3017520" cy="2953546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55586774-54A2-2AC6-075B-A1A90297BB44}"/>
                </a:ext>
              </a:extLst>
            </p:cNvPr>
            <p:cNvSpPr/>
            <p:nvPr/>
          </p:nvSpPr>
          <p:spPr bwMode="auto">
            <a:xfrm>
              <a:off x="4665130" y="378475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0DB4A0C-1185-8957-40A1-1E957D590FF4}"/>
                </a:ext>
              </a:extLst>
            </p:cNvPr>
            <p:cNvGrpSpPr/>
            <p:nvPr/>
          </p:nvGrpSpPr>
          <p:grpSpPr>
            <a:xfrm rot="21057128">
              <a:off x="5028569" y="4691136"/>
              <a:ext cx="2020493" cy="1049450"/>
              <a:chOff x="5013337" y="4469692"/>
              <a:chExt cx="2203877" cy="114470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8FAA2FB6-35AA-636D-F9B5-E2F1C6F19827}"/>
                  </a:ext>
                </a:extLst>
              </p:cNvPr>
              <p:cNvGrpSpPr/>
              <p:nvPr/>
            </p:nvGrpSpPr>
            <p:grpSpPr>
              <a:xfrm rot="14400000">
                <a:off x="5706563" y="3853980"/>
                <a:ext cx="817426" cy="2203877"/>
                <a:chOff x="9150487" y="8229485"/>
                <a:chExt cx="817426" cy="2203877"/>
              </a:xfrm>
            </p:grpSpPr>
            <p:sp>
              <p:nvSpPr>
                <p:cNvPr id="16" name="四角形: 上の 2 つの角を丸める 15">
                  <a:extLst>
                    <a:ext uri="{FF2B5EF4-FFF2-40B4-BE49-F238E27FC236}">
                      <a16:creationId xmlns:a16="http://schemas.microsoft.com/office/drawing/2014/main" id="{D28C7312-7203-9EBA-3271-83BE3EC4C185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229941AD-7857-8230-141F-B3BAC414D0DB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326E15DE-E3AE-0A75-AA5F-BC907678D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四角形: 上の 2 つの角を丸める 18">
                    <a:extLst>
                      <a:ext uri="{FF2B5EF4-FFF2-40B4-BE49-F238E27FC236}">
                        <a16:creationId xmlns:a16="http://schemas.microsoft.com/office/drawing/2014/main" id="{B5FA3ED8-89D8-45E9-C99B-24469C5A04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67D1396D-DEB8-7AFA-F9E6-E456B26419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A6E88BA1-3737-BC04-BC02-AAFA4413F1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四角形: 角を丸くする 21">
                    <a:extLst>
                      <a:ext uri="{FF2B5EF4-FFF2-40B4-BE49-F238E27FC236}">
                        <a16:creationId xmlns:a16="http://schemas.microsoft.com/office/drawing/2014/main" id="{D52A491F-E67F-47A8-7B8D-6443652D2C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84C708BD-9D2F-AF43-624F-36B760AE624E}"/>
                  </a:ext>
                </a:extLst>
              </p:cNvPr>
              <p:cNvSpPr txBox="1"/>
              <p:nvPr/>
            </p:nvSpPr>
            <p:spPr>
              <a:xfrm rot="14400000">
                <a:off x="6086686" y="4613738"/>
                <a:ext cx="639351" cy="35125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accent3"/>
                    </a:solidFill>
                    <a:latin typeface="+mj-ea"/>
                    <a:ea typeface="+mj-ea"/>
                  </a:rPr>
                  <a:t>消臭</a:t>
                </a:r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825F5095-A61D-9295-E8F2-78317AB4562A}"/>
                  </a:ext>
                </a:extLst>
              </p:cNvPr>
              <p:cNvSpPr/>
              <p:nvPr/>
            </p:nvSpPr>
            <p:spPr bwMode="auto">
              <a:xfrm rot="14400000">
                <a:off x="5050960" y="5403851"/>
                <a:ext cx="213190" cy="207891"/>
              </a:xfrm>
              <a:prstGeom prst="trapezoid">
                <a:avLst>
                  <a:gd name="adj" fmla="val 845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097346E2-314A-9D9C-DE10-2ECFAC319F1F}"/>
                </a:ext>
              </a:extLst>
            </p:cNvPr>
            <p:cNvSpPr/>
            <p:nvPr/>
          </p:nvSpPr>
          <p:spPr bwMode="auto">
            <a:xfrm rot="10800000">
              <a:off x="4828431" y="5991097"/>
              <a:ext cx="1491448" cy="530017"/>
            </a:xfrm>
            <a:prstGeom prst="trapezoid">
              <a:avLst>
                <a:gd name="adj" fmla="val 21406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758E9C0-86A7-F1C0-82AF-F454CD55229E}"/>
                </a:ext>
              </a:extLst>
            </p:cNvPr>
            <p:cNvSpPr/>
            <p:nvPr/>
          </p:nvSpPr>
          <p:spPr bwMode="auto">
            <a:xfrm>
              <a:off x="4535903" y="368205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E1F7B73-F581-9436-1676-454BB8117C6A}"/>
                </a:ext>
              </a:extLst>
            </p:cNvPr>
            <p:cNvSpPr/>
            <p:nvPr/>
          </p:nvSpPr>
          <p:spPr bwMode="auto">
            <a:xfrm>
              <a:off x="6051035" y="3780503"/>
              <a:ext cx="1368341" cy="1086919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BFB8C1A-233C-7FAA-E06F-C28D979BCE34}"/>
              </a:ext>
            </a:extLst>
          </p:cNvPr>
          <p:cNvSpPr txBox="1"/>
          <p:nvPr/>
        </p:nvSpPr>
        <p:spPr>
          <a:xfrm>
            <a:off x="567931" y="3216201"/>
            <a:ext cx="877013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n"/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置いておく</a:t>
            </a: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</a:t>
            </a:r>
            <a: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に入れる</a:t>
            </a:r>
            <a:br>
              <a:rPr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17887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167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スプレー缶はごみ箱に捨てないでください！の貼り紙</dc:title>
  <dc:subject>スプレー缶はごみ箱に捨てないでください！の貼り紙</dc:subject>
  <dc:creator>でじけろお</dc:creator>
  <cp:revision>1</cp:revision>
  <dcterms:created xsi:type="dcterms:W3CDTF">2014-12-04T06:28:23Z</dcterms:created>
  <dcterms:modified xsi:type="dcterms:W3CDTF">2025-11-21T07:13:20Z</dcterms:modified>
  <cp:version>1</cp:version>
</cp:coreProperties>
</file>